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B5CD82F8-7067-46A6-B11D-0A0DC35CB3F3}"/>
    <pc:docChg chg="modSld">
      <pc:chgData name="Marieke Drabbe" userId="b9b1a049-6b87-453c-9d4e-1b3ea0ffd634" providerId="ADAL" clId="{B5CD82F8-7067-46A6-B11D-0A0DC35CB3F3}" dt="2020-10-05T09:20:03.963" v="1696" actId="14100"/>
      <pc:docMkLst>
        <pc:docMk/>
      </pc:docMkLst>
      <pc:sldChg chg="addSp delSp modSp mod">
        <pc:chgData name="Marieke Drabbe" userId="b9b1a049-6b87-453c-9d4e-1b3ea0ffd634" providerId="ADAL" clId="{B5CD82F8-7067-46A6-B11D-0A0DC35CB3F3}" dt="2020-10-05T09:20:03.963" v="1696" actId="14100"/>
        <pc:sldMkLst>
          <pc:docMk/>
          <pc:sldMk cId="4159768415" sldId="256"/>
        </pc:sldMkLst>
        <pc:spChg chg="mod">
          <ac:chgData name="Marieke Drabbe" userId="b9b1a049-6b87-453c-9d4e-1b3ea0ffd634" providerId="ADAL" clId="{B5CD82F8-7067-46A6-B11D-0A0DC35CB3F3}" dt="2020-09-25T15:02:18.721" v="1125" actId="14100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B5CD82F8-7067-46A6-B11D-0A0DC35CB3F3}" dt="2020-10-05T09:19:44.190" v="1695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B5CD82F8-7067-46A6-B11D-0A0DC35CB3F3}" dt="2020-10-05T09:20:03.963" v="1696" actId="14100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B5CD82F8-7067-46A6-B11D-0A0DC35CB3F3}" dt="2020-09-25T15:05:39.618" v="1689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B5CD82F8-7067-46A6-B11D-0A0DC35CB3F3}" dt="2020-09-25T14:55:41.391" v="15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Marieke Drabbe" userId="b9b1a049-6b87-453c-9d4e-1b3ea0ffd634" providerId="ADAL" clId="{B5CD82F8-7067-46A6-B11D-0A0DC35CB3F3}" dt="2020-09-25T15:06:40.712" v="1693" actId="1076"/>
          <ac:picMkLst>
            <pc:docMk/>
            <pc:sldMk cId="4159768415" sldId="256"/>
            <ac:picMk id="2" creationId="{B59F8BF6-2EA9-458A-87BD-8C655B82B4AE}"/>
          </ac:picMkLst>
        </pc:picChg>
        <pc:picChg chg="mod">
          <ac:chgData name="Marieke Drabbe" userId="b9b1a049-6b87-453c-9d4e-1b3ea0ffd634" providerId="ADAL" clId="{B5CD82F8-7067-46A6-B11D-0A0DC35CB3F3}" dt="2020-09-25T15:03:03.952" v="1166" actId="1076"/>
          <ac:picMkLst>
            <pc:docMk/>
            <pc:sldMk cId="4159768415" sldId="256"/>
            <ac:picMk id="21" creationId="{00000000-0000-0000-0000-000000000000}"/>
          </ac:picMkLst>
        </pc:picChg>
        <pc:picChg chg="del">
          <ac:chgData name="Marieke Drabbe" userId="b9b1a049-6b87-453c-9d4e-1b3ea0ffd634" providerId="ADAL" clId="{B5CD82F8-7067-46A6-B11D-0A0DC35CB3F3}" dt="2020-09-25T15:06:36.602" v="1690" actId="478"/>
          <ac:picMkLst>
            <pc:docMk/>
            <pc:sldMk cId="4159768415" sldId="256"/>
            <ac:picMk id="1026" creationId="{526C8146-B605-4FD9-BC05-F919B9D73A4A}"/>
          </ac:picMkLst>
        </pc:picChg>
      </pc:sldChg>
    </pc:docChg>
  </pc:docChgLst>
  <pc:docChgLst>
    <pc:chgData name="Pascalle Cup" userId="S::p.cup@helicon.nl::acdf420d-3d1b-463e-9173-44ff0cd1b36a" providerId="AD" clId="Web-{D3922B94-C32A-41AB-8150-B934B6BA013E}"/>
    <pc:docChg chg="modSld">
      <pc:chgData name="Pascalle Cup" userId="S::p.cup@helicon.nl::acdf420d-3d1b-463e-9173-44ff0cd1b36a" providerId="AD" clId="Web-{D3922B94-C32A-41AB-8150-B934B6BA013E}" dt="2020-11-29T19:31:47.840" v="1" actId="1076"/>
      <pc:docMkLst>
        <pc:docMk/>
      </pc:docMkLst>
      <pc:sldChg chg="modSp">
        <pc:chgData name="Pascalle Cup" userId="S::p.cup@helicon.nl::acdf420d-3d1b-463e-9173-44ff0cd1b36a" providerId="AD" clId="Web-{D3922B94-C32A-41AB-8150-B934B6BA013E}" dt="2020-11-29T19:31:47.840" v="1" actId="1076"/>
        <pc:sldMkLst>
          <pc:docMk/>
          <pc:sldMk cId="4159768415" sldId="256"/>
        </pc:sldMkLst>
        <pc:spChg chg="mod">
          <ac:chgData name="Pascalle Cup" userId="S::p.cup@helicon.nl::acdf420d-3d1b-463e-9173-44ff0cd1b36a" providerId="AD" clId="Web-{D3922B94-C32A-41AB-8150-B934B6BA013E}" dt="2020-11-29T19:31:47.840" v="1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S::p.cup@helicon.nl::acdf420d-3d1b-463e-9173-44ff0cd1b36a" providerId="AD" clId="Web-{D3922B94-C32A-41AB-8150-B934B6BA013E}" dt="2020-11-29T19:31:37.886" v="0" actId="1076"/>
          <ac:spMkLst>
            <pc:docMk/>
            <pc:sldMk cId="4159768415" sldId="256"/>
            <ac:spMk id="8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15E687AA-9365-4356-A91F-1AF4EB1F9E8C}"/>
    <pc:docChg chg="modSld">
      <pc:chgData name="Thomas Noordeloos" userId="7c446670-7459-44eb-8c93-60d80c060528" providerId="ADAL" clId="{15E687AA-9365-4356-A91F-1AF4EB1F9E8C}" dt="2021-03-15T12:35:21.782" v="11" actId="20577"/>
      <pc:docMkLst>
        <pc:docMk/>
      </pc:docMkLst>
      <pc:sldChg chg="modSp mod">
        <pc:chgData name="Thomas Noordeloos" userId="7c446670-7459-44eb-8c93-60d80c060528" providerId="ADAL" clId="{15E687AA-9365-4356-A91F-1AF4EB1F9E8C}" dt="2021-03-15T12:35:21.782" v="11" actId="20577"/>
        <pc:sldMkLst>
          <pc:docMk/>
          <pc:sldMk cId="4159768415" sldId="256"/>
        </pc:sldMkLst>
        <pc:spChg chg="mod">
          <ac:chgData name="Thomas Noordeloos" userId="7c446670-7459-44eb-8c93-60d80c060528" providerId="ADAL" clId="{15E687AA-9365-4356-A91F-1AF4EB1F9E8C}" dt="2021-03-15T12:35:21.782" v="11" actId="20577"/>
          <ac:spMkLst>
            <pc:docMk/>
            <pc:sldMk cId="4159768415" sldId="256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4BCADB70-FBDA-4CAB-A5C5-8C6C99FEAC6F}"/>
    <pc:docChg chg="modSld">
      <pc:chgData name="Marieke Drabbe" userId="b9b1a049-6b87-453c-9d4e-1b3ea0ffd634" providerId="ADAL" clId="{4BCADB70-FBDA-4CAB-A5C5-8C6C99FEAC6F}" dt="2020-11-02T11:30:35.850" v="41" actId="20577"/>
      <pc:docMkLst>
        <pc:docMk/>
      </pc:docMkLst>
      <pc:sldChg chg="modSp mod">
        <pc:chgData name="Marieke Drabbe" userId="b9b1a049-6b87-453c-9d4e-1b3ea0ffd634" providerId="ADAL" clId="{4BCADB70-FBDA-4CAB-A5C5-8C6C99FEAC6F}" dt="2020-11-02T11:30:35.850" v="41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4BCADB70-FBDA-4CAB-A5C5-8C6C99FEAC6F}" dt="2020-11-02T11:30:35.850" v="41" actId="2057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4BCADB70-FBDA-4CAB-A5C5-8C6C99FEAC6F}" dt="2020-11-02T10:51:35.154" v="36" actId="1076"/>
          <ac:spMkLst>
            <pc:docMk/>
            <pc:sldMk cId="4159768415" sldId="256"/>
            <ac:spMk id="11" creationId="{00000000-0000-0000-0000-000000000000}"/>
          </ac:spMkLst>
        </pc:spChg>
        <pc:picChg chg="mod">
          <ac:chgData name="Marieke Drabbe" userId="b9b1a049-6b87-453c-9d4e-1b3ea0ffd634" providerId="ADAL" clId="{4BCADB70-FBDA-4CAB-A5C5-8C6C99FEAC6F}" dt="2020-11-02T10:51:36.380" v="37" actId="1076"/>
          <ac:picMkLst>
            <pc:docMk/>
            <pc:sldMk cId="4159768415" sldId="256"/>
            <ac:picMk id="2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4244"/>
            <a:ext cx="400689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 dirty="0">
              <a:solidFill>
                <a:srgbClr val="0070C0"/>
              </a:solidFill>
              <a:latin typeface="Arial" panose="020B0604020202020204" pitchFamily="34" charset="0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kerntaak 2 van het dossier Adviseur duurzame leefomgeving.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Werkprocessen kunnen koppelen aan praktijksituaties.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3962" y="1648727"/>
            <a:ext cx="4021130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/>
              <a:t>Een </a:t>
            </a:r>
            <a:r>
              <a:rPr lang="nl-NL" sz="1200" dirty="0" err="1"/>
              <a:t>infographic</a:t>
            </a:r>
            <a:r>
              <a:rPr lang="nl-NL" sz="1200" dirty="0"/>
              <a:t> met een overzicht van jouw (gekozen) doelgroep en het netwerk. De werkprocessen van kerntaak 2 zijn hierin verwerkt. Hierin zit minimaal: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Demografische gegevens van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Communicatiekanalen en middelen passend bij de doelgroep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Cultuur aspecten van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Passende acties om de doelgroep te betrekken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Kansen voor de doelgroep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Betrokken partijen/netwerk omtrent de doelgroep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99962" y="3808871"/>
            <a:ext cx="4021130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een doelgroep, het liefst passend bij de opdracht die gekozen is voor LA 1.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Bekijk Kerntaak 2 van dossier Adviseur duurzame leefomgeving.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informatie over jouw doelgroep, o.a. demografische gegevens en cultuur.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Bepaal welke manier van communiceren passend is voor de doelgroep.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passende acties om jouw doelgroep te bereiken/betrekken.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Geef weer welke kansen je ziet voor de doelgroep.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uit welke betrokken partijen of welk netwerk je inzet om de doelgroep te betrekken of om de doelgroep te bereiken.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21712" y="768442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Stel je vragen tijdens de online bijeenkomsten.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21712" y="199773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</a:t>
            </a:r>
            <a:r>
              <a:rPr lang="nl-NL" sz="1200">
                <a:ea typeface="Calibri" pitchFamily="34" charset="0"/>
                <a:cs typeface="Arial" charset="0"/>
              </a:rPr>
              <a:t>: </a:t>
            </a:r>
            <a:r>
              <a:rPr lang="nl-NL" sz="1200" b="1">
                <a:ea typeface="Calibri" pitchFamily="34" charset="0"/>
                <a:cs typeface="Arial" charset="0"/>
              </a:rPr>
              <a:t>25 juni 2021</a:t>
            </a:r>
            <a:endParaRPr lang="nl-NL" sz="1200" b="1" dirty="0">
              <a:ea typeface="Calibri" pitchFamily="34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14896" y="2782669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 examinering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Website SBB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2021_ST_2_Sociaal werk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786" y="75414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084" y="176154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2084" y="3948991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0496" y="767696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18707" y="278130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118707" y="2008221"/>
            <a:ext cx="269390" cy="260485"/>
          </a:xfrm>
          <a:prstGeom prst="rect">
            <a:avLst/>
          </a:prstGeom>
        </p:spPr>
      </p:pic>
      <p:pic>
        <p:nvPicPr>
          <p:cNvPr id="2" name="Picture 2" descr="Sociaal Werkkoepel - Gemeente Amsterdam">
            <a:extLst>
              <a:ext uri="{FF2B5EF4-FFF2-40B4-BE49-F238E27FC236}">
                <a16:creationId xmlns:a16="http://schemas.microsoft.com/office/drawing/2014/main" id="{B59F8BF6-2EA9-458A-87BD-8C655B82B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712" y="4073006"/>
            <a:ext cx="3229841" cy="181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21D72-24CA-40A9-B54D-60721FB0A98E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47a28104-336f-447d-946e-e305ac2bcd47"/>
  </ds:schemaRefs>
</ds:datastoreItem>
</file>

<file path=customXml/itemProps2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E5253-AF74-4C27-8075-CBDC4A561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236</Words>
  <Application>Microsoft Office PowerPoint</Application>
  <PresentationFormat>Diavoorstelling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Thomas Noordeloos</cp:lastModifiedBy>
  <cp:revision>6</cp:revision>
  <cp:lastPrinted>2014-09-03T06:23:20Z</cp:lastPrinted>
  <dcterms:created xsi:type="dcterms:W3CDTF">2014-08-31T07:53:19Z</dcterms:created>
  <dcterms:modified xsi:type="dcterms:W3CDTF">2021-03-15T12:35:36Z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